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27" r:id="rId2"/>
    <p:sldId id="328" r:id="rId3"/>
    <p:sldId id="329" r:id="rId4"/>
    <p:sldId id="331" r:id="rId5"/>
    <p:sldId id="330" r:id="rId6"/>
    <p:sldId id="332" r:id="rId7"/>
    <p:sldId id="335" r:id="rId8"/>
    <p:sldId id="33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51"/>
  </p:normalViewPr>
  <p:slideViewPr>
    <p:cSldViewPr snapToGrid="0" snapToObjects="1">
      <p:cViewPr varScale="1">
        <p:scale>
          <a:sx n="113" d="100"/>
          <a:sy n="113" d="100"/>
        </p:scale>
        <p:origin x="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2021-03-09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2021-03-09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2021-03-09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2021-03-09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2021-03-09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2021-03-09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oT/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usecases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scripting-api/" TargetMode="External"/><Relationship Id="rId5" Type="http://schemas.openxmlformats.org/officeDocument/2006/relationships/hyperlink" Target="https://github.com/w3c/wot-binding-templates/" TargetMode="External"/><Relationship Id="rId4" Type="http://schemas.openxmlformats.org/officeDocument/2006/relationships/hyperlink" Target="https://github.com/w3c/wot-discove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/>
              <a:t>WoT Summary and 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B0268-14F3-EA4C-B522-718E8CFBD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03" y="3444439"/>
            <a:ext cx="7683412" cy="29119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standards work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TDs for a Thing?</a:t>
            </a:r>
          </a:p>
        </p:txBody>
      </p:sp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WoT </a:t>
            </a:r>
            <a:r>
              <a:rPr lang="de-DE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Descriptive</a:t>
            </a:r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 Interoperability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171513" y="4459599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Things must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have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 a TD 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Must use hypermedia controls (general WoT)</a:t>
            </a:r>
          </a:p>
          <a:p>
            <a:pPr marL="630238" lvl="3"/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URIs,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standard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set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of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methods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media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types</a:t>
            </a:r>
            <a:endParaRPr lang="de-DE" sz="2000" dirty="0">
              <a:solidFill>
                <a:schemeClr val="accent1"/>
              </a:solidFill>
              <a:ea typeface="Intel Clear" panose="020B0604020203020204" pitchFamily="34" charset="0"/>
            </a:endParaRP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Thing Description </a:t>
            </a:r>
            <a:r>
              <a:rPr lang="de-DE" dirty="0" err="1">
                <a:ea typeface="Intel Clear" panose="020B0604020203020204" pitchFamily="34" charset="0"/>
              </a:rPr>
              <a:t>Affordances</a:t>
            </a:r>
            <a:endParaRPr lang="de-DE" dirty="0">
              <a:ea typeface="Intel Clear" panose="020B0604020203020204" pitchFamily="34" charset="0"/>
            </a:endParaRP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14FD48-4EB0-7842-B0A1-0C9843510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3730" y="109740"/>
            <a:ext cx="1040881" cy="6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1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WoT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Description Templates: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6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New/Updated Normative Documents in Draft Status:</a:t>
            </a:r>
          </a:p>
          <a:p>
            <a:r>
              <a:rPr lang="en-US" dirty="0"/>
              <a:t>Architecture 1.1: </a:t>
            </a:r>
            <a:r>
              <a:rPr lang="en-US" dirty="0">
                <a:hlinkClick r:id="rId2"/>
              </a:rPr>
              <a:t>https://github.com/w3c/wot-architecture</a:t>
            </a:r>
            <a:endParaRPr lang="en-US" dirty="0"/>
          </a:p>
          <a:p>
            <a:r>
              <a:rPr lang="en-US" dirty="0"/>
              <a:t>Thing Description 1.1: </a:t>
            </a:r>
            <a:r>
              <a:rPr lang="en-US" dirty="0">
                <a:hlinkClick r:id="rId3"/>
              </a:rPr>
              <a:t>https://github.com/w3c/wot-thing-description</a:t>
            </a:r>
            <a:endParaRPr lang="en-US" dirty="0"/>
          </a:p>
          <a:p>
            <a:r>
              <a:rPr lang="en-US" dirty="0"/>
              <a:t>Discovery: </a:t>
            </a:r>
            <a:r>
              <a:rPr lang="en-US" dirty="0">
                <a:hlinkClick r:id="rId4"/>
              </a:rPr>
              <a:t>https://github.com/w3c/wot-discovery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New/Updated Informative Documents in Draft Status:</a:t>
            </a:r>
          </a:p>
          <a:p>
            <a:r>
              <a:rPr lang="en-US" dirty="0"/>
              <a:t>Binding Templates: </a:t>
            </a:r>
            <a:r>
              <a:rPr lang="en-US" dirty="0">
                <a:hlinkClick r:id="rId5"/>
              </a:rPr>
              <a:t>https://github.com/w3c/wot-binding-templates</a:t>
            </a:r>
            <a:endParaRPr lang="en-US" dirty="0"/>
          </a:p>
          <a:p>
            <a:r>
              <a:rPr lang="en-US" dirty="0"/>
              <a:t>Scripting API: </a:t>
            </a:r>
            <a:r>
              <a:rPr lang="en-US" dirty="0">
                <a:hlinkClick r:id="rId6"/>
              </a:rPr>
              <a:t>https://github.com/w3c/wot-scripting-api</a:t>
            </a:r>
            <a:endParaRPr lang="en-US" dirty="0"/>
          </a:p>
          <a:p>
            <a:r>
              <a:rPr lang="en-US" dirty="0"/>
              <a:t>Use Cases and Requirements: </a:t>
            </a:r>
            <a:r>
              <a:rPr lang="en-US" dirty="0">
                <a:hlinkClick r:id="rId7"/>
              </a:rPr>
              <a:t>https://github.com/w3c/wot-usecases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Marketing Improvements:</a:t>
            </a:r>
          </a:p>
          <a:p>
            <a:r>
              <a:rPr lang="en-US" dirty="0"/>
              <a:t>New Web Site, Animation, Resources: </a:t>
            </a:r>
            <a:r>
              <a:rPr lang="en-US" dirty="0">
                <a:hlinkClick r:id="rId8"/>
              </a:rPr>
              <a:t>https://www.w3.org/WoT/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2021-03-09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Research Scientist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Corporate 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984</Words>
  <Application>Microsoft Macintosh PowerPoint</Application>
  <PresentationFormat>Widescreen</PresentationFormat>
  <Paragraphs>148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Schoolbook</vt:lpstr>
      <vt:lpstr>Consolas</vt:lpstr>
      <vt:lpstr>Office Theme</vt:lpstr>
      <vt:lpstr>WoT Summary and Status</vt:lpstr>
      <vt:lpstr>W3C Web of Things (WoT)</vt:lpstr>
      <vt:lpstr>WoT Descriptive Interoperability</vt:lpstr>
      <vt:lpstr>Usage Patterns Overview</vt:lpstr>
      <vt:lpstr>WoT Orchestration</vt:lpstr>
      <vt:lpstr>Current WoT WG Charter Work Items</vt:lpstr>
      <vt:lpstr>Current Status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21</cp:revision>
  <dcterms:created xsi:type="dcterms:W3CDTF">2020-06-08T01:23:04Z</dcterms:created>
  <dcterms:modified xsi:type="dcterms:W3CDTF">2021-03-10T01:27:15Z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